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01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14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88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20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75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04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3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0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17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9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23830-B19B-4720-ABB3-FB3F51786A3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56843-4211-477C-87E7-FCCAAF5F7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77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3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2509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38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024"/>
            <a:ext cx="5907658" cy="34775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44" y="1467024"/>
            <a:ext cx="5954955" cy="3505358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1434" y="141461"/>
            <a:ext cx="10515600" cy="1325563"/>
          </a:xfrm>
        </p:spPr>
        <p:txBody>
          <a:bodyPr/>
          <a:lstStyle/>
          <a:p>
            <a:r>
              <a:rPr lang="en-US" dirty="0" smtClean="0"/>
              <a:t>2510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33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727"/>
            <a:ext cx="5882289" cy="34625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5" y="1396684"/>
            <a:ext cx="5730358" cy="3490626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6048" y="223235"/>
            <a:ext cx="10515600" cy="1325563"/>
          </a:xfrm>
        </p:spPr>
        <p:txBody>
          <a:bodyPr/>
          <a:lstStyle/>
          <a:p>
            <a:r>
              <a:rPr lang="en-US" dirty="0" smtClean="0"/>
              <a:t>2511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245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658"/>
            <a:ext cx="5833241" cy="343371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82" y="1493378"/>
            <a:ext cx="5849007" cy="344299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39111" y="177095"/>
            <a:ext cx="10515600" cy="1325563"/>
          </a:xfrm>
        </p:spPr>
        <p:txBody>
          <a:bodyPr/>
          <a:lstStyle/>
          <a:p>
            <a:r>
              <a:rPr lang="en-US" dirty="0" smtClean="0"/>
              <a:t>2512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99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3" y="2095427"/>
            <a:ext cx="4798817" cy="282480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05" y="2095426"/>
            <a:ext cx="4798816" cy="282480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2513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106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50" y="2348624"/>
            <a:ext cx="4688458" cy="275984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53" y="2408946"/>
            <a:ext cx="4483506" cy="2639196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2514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45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2515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546"/>
            <a:ext cx="4593865" cy="270415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04" y="2232057"/>
            <a:ext cx="4649890" cy="27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2516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59" y="2161890"/>
            <a:ext cx="5231458" cy="307947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6" y="2161891"/>
            <a:ext cx="5231459" cy="30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2517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6" y="2170442"/>
            <a:ext cx="5239504" cy="308421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04" y="2170442"/>
            <a:ext cx="5239504" cy="30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4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2518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0" y="2140661"/>
            <a:ext cx="4988003" cy="293616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62" y="2149941"/>
            <a:ext cx="4972238" cy="29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49" y="412011"/>
            <a:ext cx="5812248" cy="5812248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2501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72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2519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45" y="2060083"/>
            <a:ext cx="5334845" cy="314033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5" y="2060083"/>
            <a:ext cx="5338589" cy="31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2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2520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88" y="2387948"/>
            <a:ext cx="5073870" cy="298165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0" y="2387948"/>
            <a:ext cx="5073869" cy="29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9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9" y="2197238"/>
            <a:ext cx="5132372" cy="302114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58" y="2197238"/>
            <a:ext cx="5132371" cy="30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2522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98" y="2517283"/>
            <a:ext cx="4988002" cy="293616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1" y="2517283"/>
            <a:ext cx="4837386" cy="28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2523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24" y="1690688"/>
            <a:ext cx="5373414" cy="316303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6" y="1690688"/>
            <a:ext cx="5373414" cy="31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2524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5" y="2785297"/>
            <a:ext cx="5240250" cy="30846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49" y="2785297"/>
            <a:ext cx="5240251" cy="30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2525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0" y="2028553"/>
            <a:ext cx="5606414" cy="330019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91" y="2028552"/>
            <a:ext cx="5438788" cy="32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2526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64" y="2123146"/>
            <a:ext cx="5319078" cy="313105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3" y="2123146"/>
            <a:ext cx="5319079" cy="31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2527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5" y="2391159"/>
            <a:ext cx="5151110" cy="303217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09" y="2391159"/>
            <a:ext cx="5151108" cy="30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88731" y="0"/>
            <a:ext cx="10515600" cy="1325563"/>
          </a:xfrm>
        </p:spPr>
        <p:txBody>
          <a:bodyPr/>
          <a:lstStyle/>
          <a:p>
            <a:r>
              <a:rPr lang="en-US" dirty="0" smtClean="0"/>
              <a:t>2502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63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2986" y="0"/>
            <a:ext cx="10515600" cy="1325563"/>
          </a:xfrm>
        </p:spPr>
        <p:txBody>
          <a:bodyPr/>
          <a:lstStyle/>
          <a:p>
            <a:r>
              <a:rPr lang="en-US" dirty="0" smtClean="0"/>
              <a:t>2503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21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20262" y="0"/>
            <a:ext cx="10515600" cy="1325563"/>
          </a:xfrm>
        </p:spPr>
        <p:txBody>
          <a:bodyPr/>
          <a:lstStyle/>
          <a:p>
            <a:r>
              <a:rPr lang="en-US" dirty="0" smtClean="0"/>
              <a:t>2504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81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8751" y="0"/>
            <a:ext cx="10515600" cy="1325563"/>
          </a:xfrm>
        </p:spPr>
        <p:txBody>
          <a:bodyPr/>
          <a:lstStyle/>
          <a:p>
            <a:r>
              <a:rPr lang="en-US" dirty="0" smtClean="0"/>
              <a:t>2505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9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9827" y="0"/>
            <a:ext cx="10515600" cy="1325563"/>
          </a:xfrm>
        </p:spPr>
        <p:txBody>
          <a:bodyPr/>
          <a:lstStyle/>
          <a:p>
            <a:r>
              <a:rPr lang="en-US" dirty="0" smtClean="0"/>
              <a:t>2506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16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063"/>
            <a:ext cx="12192000" cy="474387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160173"/>
            <a:ext cx="10515600" cy="1325563"/>
          </a:xfrm>
        </p:spPr>
        <p:txBody>
          <a:bodyPr/>
          <a:lstStyle/>
          <a:p>
            <a:r>
              <a:rPr lang="en-US" dirty="0" smtClean="0"/>
              <a:t>2507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323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43" y="0"/>
            <a:ext cx="10285714" cy="685800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2508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147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</Words>
  <Application>Microsoft Office PowerPoint</Application>
  <PresentationFormat>Широкоэкранный</PresentationFormat>
  <Paragraphs>27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Презентация PowerPoint</vt:lpstr>
      <vt:lpstr>2501</vt:lpstr>
      <vt:lpstr>2502</vt:lpstr>
      <vt:lpstr>2503</vt:lpstr>
      <vt:lpstr>2504</vt:lpstr>
      <vt:lpstr>2505</vt:lpstr>
      <vt:lpstr>2506</vt:lpstr>
      <vt:lpstr>2507</vt:lpstr>
      <vt:lpstr>2508</vt:lpstr>
      <vt:lpstr>2509</vt:lpstr>
      <vt:lpstr>2510</vt:lpstr>
      <vt:lpstr>2511</vt:lpstr>
      <vt:lpstr>2512</vt:lpstr>
      <vt:lpstr>2513</vt:lpstr>
      <vt:lpstr>2514</vt:lpstr>
      <vt:lpstr>2515</vt:lpstr>
      <vt:lpstr>2516</vt:lpstr>
      <vt:lpstr>2517</vt:lpstr>
      <vt:lpstr>2518</vt:lpstr>
      <vt:lpstr>2519</vt:lpstr>
      <vt:lpstr>2520</vt:lpstr>
      <vt:lpstr>2521</vt:lpstr>
      <vt:lpstr>2522</vt:lpstr>
      <vt:lpstr>2523</vt:lpstr>
      <vt:lpstr>2524</vt:lpstr>
      <vt:lpstr>2525</vt:lpstr>
      <vt:lpstr>2526</vt:lpstr>
      <vt:lpstr>2527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13</cp:revision>
  <dcterms:created xsi:type="dcterms:W3CDTF">2022-11-01T09:07:13Z</dcterms:created>
  <dcterms:modified xsi:type="dcterms:W3CDTF">2022-11-01T10:12:22Z</dcterms:modified>
</cp:coreProperties>
</file>